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913" autoAdjust="0"/>
  </p:normalViewPr>
  <p:slideViewPr>
    <p:cSldViewPr snapToGrid="0">
      <p:cViewPr varScale="1">
        <p:scale>
          <a:sx n="64" d="100"/>
          <a:sy n="64" d="100"/>
        </p:scale>
        <p:origin x="2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3524</TotalTime>
  <Words>1867</Words>
  <Application>Microsoft Office PowerPoint</Application>
  <PresentationFormat>Widescreen</PresentationFormat>
  <Paragraphs>201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Calibri</vt:lpstr>
      <vt:lpstr>Calibri Light</vt:lpstr>
      <vt:lpstr>Wingdings</vt:lpstr>
      <vt:lpstr>Retrospect</vt:lpstr>
      <vt:lpstr>Transforming Public Services and Improving Public Sector Productivity: Role of ICTs</vt:lpstr>
      <vt:lpstr>Two stories</vt:lpstr>
      <vt:lpstr>Sri Lanka is ahead of all SAARC peers in e Gov Development Index; ID and VN are well behind: LK is within reach of TH and PH </vt:lpstr>
      <vt:lpstr>Story 1:  Transforming.   Case of government service delivery by a Municipal Council</vt:lpstr>
      <vt:lpstr>Thinking about government services, placing the citizen at the center</vt:lpstr>
      <vt:lpstr>Enhanced eServices</vt:lpstr>
      <vt:lpstr>Two solutions to problem of slow adoption of online bill payments</vt:lpstr>
      <vt:lpstr>Improved communication with citizens</vt:lpstr>
      <vt:lpstr>Improved communication with citizens</vt:lpstr>
      <vt:lpstr>Other commitments</vt:lpstr>
      <vt:lpstr>Citizen Participation System (CPS)</vt:lpstr>
      <vt:lpstr>Proactive disclosure under new Right to Information Law likely to be transformative</vt:lpstr>
      <vt:lpstr>Proactive disclosure regulations under RTI Act, in effect since February 2017</vt:lpstr>
      <vt:lpstr>PowerPoint Presentation</vt:lpstr>
      <vt:lpstr>PowerPoint Presentation</vt:lpstr>
      <vt:lpstr>PowerPoint Presentation</vt:lpstr>
      <vt:lpstr>CMC &amp; UDA  Dealing with construction permits</vt:lpstr>
      <vt:lpstr>eLG @ CMC</vt:lpstr>
      <vt:lpstr>Story 2: Improving public sector productivity.  A re-engineered district hospital</vt:lpstr>
      <vt:lpstr>Dompe district hospital has cut patient time in OPD from 1.5 hrs to 30 mts</vt:lpstr>
      <vt:lpstr>What is productivity in public sector?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Rohan Samarajiva</dc:creator>
  <cp:lastModifiedBy>Rohan Samarajiva</cp:lastModifiedBy>
  <cp:revision>46</cp:revision>
  <dcterms:created xsi:type="dcterms:W3CDTF">2018-05-07T07:30:01Z</dcterms:created>
  <dcterms:modified xsi:type="dcterms:W3CDTF">2018-06-30T17:44:57Z</dcterms:modified>
</cp:coreProperties>
</file>